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6696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4575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191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34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02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842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047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178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177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9048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039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001EA-6094-4386-A93C-42A61AE9A002}" type="datetimeFigureOut">
              <a:rPr lang="zh-TW" altLang="en-US" smtClean="0"/>
              <a:t>2018/1/9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260EB-7F9A-4181-99DD-C9ACA4B95C2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656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3658A2A-A8BE-4593-A53E-58AF0D9BA6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Final project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0A91437-9FA0-482D-9257-B262269C6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Chun-Hsien Huang</a:t>
            </a:r>
          </a:p>
          <a:p>
            <a:r>
              <a:rPr lang="en-US" altLang="zh-TW" dirty="0"/>
              <a:t>2018/01/09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56853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1069B8-B0DE-40C9-B956-79E07BB3A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OVP simulation result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5C7041-C836-453E-99B0-918CD4717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E14C40A-844B-45B1-B4F6-4E21D42B0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837" y="1533091"/>
            <a:ext cx="1838325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7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528A70-6FF3-46A7-8792-52CE22EDB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E6FF482-69D0-4B78-B30A-9273BE943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Base64 encode and </a:t>
            </a:r>
            <a:r>
              <a:rPr lang="en-US" altLang="zh-TW" dirty="0" err="1"/>
              <a:t>xor</a:t>
            </a:r>
            <a:r>
              <a:rPr lang="en-US" altLang="zh-TW" dirty="0"/>
              <a:t> encryption</a:t>
            </a:r>
          </a:p>
          <a:p>
            <a:r>
              <a:rPr lang="en-US" altLang="zh-TW" dirty="0"/>
              <a:t>OVP Architecture</a:t>
            </a:r>
          </a:p>
          <a:p>
            <a:r>
              <a:rPr lang="en-US" altLang="zh-TW" dirty="0"/>
              <a:t>Chisel accelerator</a:t>
            </a:r>
          </a:p>
          <a:p>
            <a:r>
              <a:rPr lang="en-US" altLang="zh-TW" dirty="0"/>
              <a:t>Cycle from rocket chip</a:t>
            </a:r>
          </a:p>
          <a:p>
            <a:r>
              <a:rPr lang="en-US" altLang="zh-TW" dirty="0"/>
              <a:t>Feedback cycle to </a:t>
            </a:r>
            <a:r>
              <a:rPr lang="en-US" altLang="zh-TW" dirty="0" err="1"/>
              <a:t>ovp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48298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7FDA8D7-BF8A-4801-B76B-1B0DA9250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Base64 encode and </a:t>
            </a:r>
            <a:br>
              <a:rPr lang="en-US" altLang="zh-TW" dirty="0"/>
            </a:br>
            <a:r>
              <a:rPr lang="en-US" altLang="zh-TW" dirty="0" err="1"/>
              <a:t>xor</a:t>
            </a:r>
            <a:r>
              <a:rPr lang="en-US" altLang="zh-TW" dirty="0"/>
              <a:t> encryption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3A1ADC-6BE6-4283-9D83-604701AC2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Encodes every three characters, followed by </a:t>
            </a:r>
            <a:r>
              <a:rPr lang="en-US" altLang="zh-TW" dirty="0" err="1"/>
              <a:t>xor</a:t>
            </a:r>
            <a:r>
              <a:rPr lang="en-US" altLang="zh-TW" dirty="0"/>
              <a:t> encryption with key.</a:t>
            </a:r>
          </a:p>
          <a:p>
            <a:r>
              <a:rPr lang="en-US" altLang="zh-TW" dirty="0"/>
              <a:t>Key: char[8]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925992F-999A-40F7-AADD-8C64B7F72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68745"/>
            <a:ext cx="6511636" cy="1493881"/>
          </a:xfrm>
          <a:prstGeom prst="rect">
            <a:avLst/>
          </a:prstGeom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FA5A8437-E7CC-448C-8CFF-52EF2CC2E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063" y="2438049"/>
            <a:ext cx="2723937" cy="3126489"/>
          </a:xfrm>
          <a:prstGeom prst="rect">
            <a:avLst/>
          </a:prstGeom>
        </p:spPr>
      </p:pic>
      <p:sp>
        <p:nvSpPr>
          <p:cNvPr id="6" name="矩形: 圓角 5">
            <a:extLst>
              <a:ext uri="{FF2B5EF4-FFF2-40B4-BE49-F238E27FC236}">
                <a16:creationId xmlns:a16="http://schemas.microsoft.com/office/drawing/2014/main" id="{840C3353-B23A-4797-8492-815DF01D35D4}"/>
              </a:ext>
            </a:extLst>
          </p:cNvPr>
          <p:cNvSpPr/>
          <p:nvPr/>
        </p:nvSpPr>
        <p:spPr>
          <a:xfrm>
            <a:off x="6973455" y="4978400"/>
            <a:ext cx="1699490" cy="2032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7259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9C1640-3D2E-42F1-BE03-002C18803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OVP Architecture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B9B11CF-9099-49A3-8F23-5E064A2C4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FCA6080-58E0-46CC-ABE6-124A5E5D5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5625"/>
            <a:ext cx="9144000" cy="4767059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07A25634-9C74-4326-8C67-212EA46D7E3C}"/>
              </a:ext>
            </a:extLst>
          </p:cNvPr>
          <p:cNvSpPr txBox="1"/>
          <p:nvPr/>
        </p:nvSpPr>
        <p:spPr>
          <a:xfrm>
            <a:off x="3131127" y="1825625"/>
            <a:ext cx="4366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ACC address range: 0x8ff0_0000 ~ 0x8fff_ffff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66845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DA42EB6-AA83-4738-BD42-811233F46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Accelerator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3362A42-B4AD-4CB7-B7B8-BF58A49FB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Input: 8 1-byte base64 data, 8 1-byte key.</a:t>
            </a:r>
          </a:p>
          <a:p>
            <a:r>
              <a:rPr lang="en-US" altLang="zh-TW" dirty="0"/>
              <a:t>Output: 8 1-byte </a:t>
            </a:r>
            <a:r>
              <a:rPr lang="en-US" altLang="zh-TW" dirty="0" err="1"/>
              <a:t>xor</a:t>
            </a:r>
            <a:r>
              <a:rPr lang="en-US" altLang="zh-TW" dirty="0"/>
              <a:t> encryption data.</a:t>
            </a:r>
            <a:endParaRPr lang="zh-TW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01FD2738-48C9-4B26-82E7-263050AD8638}"/>
              </a:ext>
            </a:extLst>
          </p:cNvPr>
          <p:cNvSpPr/>
          <p:nvPr/>
        </p:nvSpPr>
        <p:spPr>
          <a:xfrm>
            <a:off x="2216727" y="3620655"/>
            <a:ext cx="4636655" cy="223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1CE0CAF-2922-4912-9A32-22555D595369}"/>
              </a:ext>
            </a:extLst>
          </p:cNvPr>
          <p:cNvSpPr txBox="1"/>
          <p:nvPr/>
        </p:nvSpPr>
        <p:spPr>
          <a:xfrm>
            <a:off x="2216727" y="3631962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/>
              <a:t>acc</a:t>
            </a:r>
            <a:endParaRPr lang="zh-TW" altLang="en-US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0B3366C5-29DB-4F92-9E5B-087CCCA19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937" y="4181042"/>
            <a:ext cx="404812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033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BF0ECF-8CA9-488F-BB86-8FB27B108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Cycle from rocket chip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FF6800C-0CCE-41AB-B069-4660D35E7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Specify the block to profile.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41DAE0FE-7587-4D90-BF4B-B4D70BFE6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925" y="2496344"/>
            <a:ext cx="5772150" cy="4229100"/>
          </a:xfrm>
          <a:prstGeom prst="rect">
            <a:avLst/>
          </a:prstGeom>
        </p:spPr>
      </p:pic>
      <p:sp>
        <p:nvSpPr>
          <p:cNvPr id="5" name="矩形: 圓角 4">
            <a:extLst>
              <a:ext uri="{FF2B5EF4-FFF2-40B4-BE49-F238E27FC236}">
                <a16:creationId xmlns:a16="http://schemas.microsoft.com/office/drawing/2014/main" id="{1BAC803C-DD4D-431F-A30E-3AE576243871}"/>
              </a:ext>
            </a:extLst>
          </p:cNvPr>
          <p:cNvSpPr/>
          <p:nvPr/>
        </p:nvSpPr>
        <p:spPr>
          <a:xfrm>
            <a:off x="2743200" y="4387273"/>
            <a:ext cx="4673600" cy="8497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6227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79167F-1AA1-4772-9706-C28381DA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time.log and block.log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5D7EFB-E21B-47E9-8246-3C9B0CBEF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35F5EBA-80F5-4B07-9A20-864559C82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82" y="1448809"/>
            <a:ext cx="3057525" cy="478155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5A11A5B5-414B-48C1-A6BE-9FB382E89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998" y="1448809"/>
            <a:ext cx="3171825" cy="4829175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24924D6A-FC47-414F-9853-89397EFB0ED0}"/>
              </a:ext>
            </a:extLst>
          </p:cNvPr>
          <p:cNvSpPr txBox="1"/>
          <p:nvPr/>
        </p:nvSpPr>
        <p:spPr>
          <a:xfrm>
            <a:off x="1200727" y="6311899"/>
            <a:ext cx="2376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STATUS: PRINT_TIMING</a:t>
            </a:r>
            <a:endParaRPr lang="zh-TW" altLang="en-US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D4A77002-D261-4625-ACFD-A390BAEC9707}"/>
              </a:ext>
            </a:extLst>
          </p:cNvPr>
          <p:cNvSpPr txBox="1"/>
          <p:nvPr/>
        </p:nvSpPr>
        <p:spPr>
          <a:xfrm>
            <a:off x="5117507" y="6311899"/>
            <a:ext cx="2270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STATUS: PRINT_BLOCK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84483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E29FAE5-9F46-4FF5-A20E-5208A9D7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Cycle.h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638C6C0-5AF6-4A47-BCC2-2831AA842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Remove the overhead.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2CB85337-8930-4972-9E47-F8740465C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775" y="2473902"/>
            <a:ext cx="664845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11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8C8637C-5872-4BBF-802F-DFBE88834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Feedback cycle to OVP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836EF76-10BF-4991-9C62-CFFE545DD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219A551-E763-421A-B044-47E5A5F5A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587" y="1977231"/>
            <a:ext cx="583882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4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</TotalTime>
  <Words>117</Words>
  <Application>Microsoft Office PowerPoint</Application>
  <PresentationFormat>如螢幕大小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5" baseType="lpstr">
      <vt:lpstr>新細明體</vt:lpstr>
      <vt:lpstr>Arial</vt:lpstr>
      <vt:lpstr>Calibri</vt:lpstr>
      <vt:lpstr>Calibri Light</vt:lpstr>
      <vt:lpstr>Office 佈景主題</vt:lpstr>
      <vt:lpstr>Final project</vt:lpstr>
      <vt:lpstr>Outline</vt:lpstr>
      <vt:lpstr>Base64 encode and  xor encryption</vt:lpstr>
      <vt:lpstr>OVP Architecture</vt:lpstr>
      <vt:lpstr>Accelerator</vt:lpstr>
      <vt:lpstr>Cycle from rocket chip</vt:lpstr>
      <vt:lpstr>time.log and block.log</vt:lpstr>
      <vt:lpstr>Cycle.h</vt:lpstr>
      <vt:lpstr>Feedback cycle to OVP</vt:lpstr>
      <vt:lpstr>OVP simulation result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 proposal</dc:title>
  <dc:creator>黃俊憲</dc:creator>
  <cp:lastModifiedBy>黃俊憲</cp:lastModifiedBy>
  <cp:revision>23</cp:revision>
  <dcterms:created xsi:type="dcterms:W3CDTF">2018-01-03T16:24:59Z</dcterms:created>
  <dcterms:modified xsi:type="dcterms:W3CDTF">2018-01-08T18:16:29Z</dcterms:modified>
</cp:coreProperties>
</file>